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732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5899" autoAdjust="0"/>
  </p:normalViewPr>
  <p:slideViewPr>
    <p:cSldViewPr snapToGrid="0">
      <p:cViewPr varScale="1">
        <p:scale>
          <a:sx n="74" d="100"/>
          <a:sy n="74" d="100"/>
        </p:scale>
        <p:origin x="-46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18AE8FE5-9DC2-4DB5-9020-03925208C0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C9E2AB1-DC73-4EAE-9A68-FF4FE5BA3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E29B4BC-6FF8-447B-AB02-95ECAD3EE092}" type="datetime1">
              <a:rPr lang="ru-RU" smtClean="0"/>
              <a:t>02.04.2026</a:t>
            </a:fld>
            <a:endParaRPr lang="ru-RU" dirty="0"/>
          </a:p>
        </p:txBody>
      </p:sp>
      <p:sp>
        <p:nvSpPr>
          <p:cNvPr id="4" name="Нижний колонтитул 3">
            <a:extLst>
              <a:ext uri="{FF2B5EF4-FFF2-40B4-BE49-F238E27FC236}">
                <a16:creationId xmlns:a16="http://schemas.microsoft.com/office/drawing/2014/main" xmlns="" id="{2D12E952-CA93-4853-92C0-F1F5E444E8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1D7B6CD3-3C7A-4CEC-B6B2-B69E4180C8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DED1B84-63D4-4527-B727-673DAF534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381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3981B-731A-438F-BA12-6B725BC81B71}" type="datetime1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3F257D5-55BF-4140-94FD-59F0D38B24D1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7123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3F257D5-55BF-4140-94FD-59F0D38B24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95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D6F2BFF2-07E5-4443-8BDB-521490E3F0B1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  <p:cxnSp>
        <p:nvCxnSpPr>
          <p:cNvPr id="8" name="Прямая соединительная линия 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963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0F5773-D92E-4858-B396-1941EABECD80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8243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382B0A-88C4-4388-BCBA-943ED98B94B9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217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25A28-FC9D-437B-BD3E-651DCBE3B6F0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4060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8306DF-CDF0-475C-B93D-AAAF5C1320CA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  <p:cxnSp>
        <p:nvCxnSpPr>
          <p:cNvPr id="7" name="Прямая соединительная линия 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3910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78D5D1-0635-4F74-A8F0-0A0512183669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3419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 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C95E8A-0708-4312-B0AC-C99C53378102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340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6E529D-91A9-47E5-938C-AA3CCE7824B3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2457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C28F29-3D81-4177-B012-1FABB577BF28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9255703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C189C2-88FD-414B-9871-698868C6BB0A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4253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80BAB8-0831-46BA-A498-9ABA9F6BFCBB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4428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8FDB0CA9-B3A1-49C1-AED1-3666682A336C}" type="datetime1">
              <a:rPr lang="ru-RU" noProof="0" smtClean="0"/>
              <a:t>02.04.2026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7966EA62-41C5-4F9A-A915-5B0BC739C92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927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34" r:id="rId2"/>
    <p:sldLayoutId id="2147484735" r:id="rId3"/>
    <p:sldLayoutId id="2147484736" r:id="rId4"/>
    <p:sldLayoutId id="2147484737" r:id="rId5"/>
    <p:sldLayoutId id="2147484738" r:id="rId6"/>
    <p:sldLayoutId id="2147484739" r:id="rId7"/>
    <p:sldLayoutId id="2147484740" r:id="rId8"/>
    <p:sldLayoutId id="2147484741" r:id="rId9"/>
    <p:sldLayoutId id="2147484742" r:id="rId10"/>
    <p:sldLayoutId id="2147484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Полилиния: Фигура 106" descr="Круг внешнего уровня">
            <a:extLst>
              <a:ext uri="{FF2B5EF4-FFF2-40B4-BE49-F238E27FC236}">
                <a16:creationId xmlns:a16="http://schemas.microsoft.com/office/drawing/2014/main" xmlns="" id="{DA5F6E6D-A9ED-471F-B5D3-C84B8466506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755359" y="12568"/>
            <a:ext cx="10937756" cy="6858000"/>
          </a:xfrm>
          <a:custGeom>
            <a:avLst/>
            <a:gdLst>
              <a:gd name="connsiteX0" fmla="*/ 1784518 w 10937756"/>
              <a:gd name="connsiteY0" fmla="*/ 0 h 6858000"/>
              <a:gd name="connsiteX1" fmla="*/ 9153238 w 10937756"/>
              <a:gd name="connsiteY1" fmla="*/ 0 h 6858000"/>
              <a:gd name="connsiteX2" fmla="*/ 9335959 w 10937756"/>
              <a:gd name="connsiteY2" fmla="*/ 174208 h 6858000"/>
              <a:gd name="connsiteX3" fmla="*/ 10937756 w 10937756"/>
              <a:gd name="connsiteY3" fmla="*/ 4041289 h 6858000"/>
              <a:gd name="connsiteX4" fmla="*/ 10277692 w 10937756"/>
              <a:gd name="connsiteY4" fmla="*/ 6648081 h 6858000"/>
              <a:gd name="connsiteX5" fmla="*/ 10156991 w 10937756"/>
              <a:gd name="connsiteY5" fmla="*/ 6858000 h 6858000"/>
              <a:gd name="connsiteX6" fmla="*/ 780765 w 10937756"/>
              <a:gd name="connsiteY6" fmla="*/ 6858000 h 6858000"/>
              <a:gd name="connsiteX7" fmla="*/ 660064 w 10937756"/>
              <a:gd name="connsiteY7" fmla="*/ 6648081 h 6858000"/>
              <a:gd name="connsiteX8" fmla="*/ 0 w 10937756"/>
              <a:gd name="connsiteY8" fmla="*/ 4041289 h 6858000"/>
              <a:gd name="connsiteX9" fmla="*/ 1601797 w 10937756"/>
              <a:gd name="connsiteY9" fmla="*/ 1742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37756" h="6858000">
                <a:moveTo>
                  <a:pt x="1784518" y="0"/>
                </a:moveTo>
                <a:lnTo>
                  <a:pt x="9153238" y="0"/>
                </a:lnTo>
                <a:lnTo>
                  <a:pt x="9335959" y="174208"/>
                </a:lnTo>
                <a:cubicBezTo>
                  <a:pt x="10325631" y="1163881"/>
                  <a:pt x="10937756" y="2531100"/>
                  <a:pt x="10937756" y="4041289"/>
                </a:cubicBezTo>
                <a:cubicBezTo>
                  <a:pt x="10937756" y="4985157"/>
                  <a:pt x="10698645" y="5873178"/>
                  <a:pt x="10277692" y="6648081"/>
                </a:cubicBezTo>
                <a:lnTo>
                  <a:pt x="10156991" y="6858000"/>
                </a:lnTo>
                <a:lnTo>
                  <a:pt x="780765" y="6858000"/>
                </a:lnTo>
                <a:lnTo>
                  <a:pt x="660064" y="6648081"/>
                </a:lnTo>
                <a:cubicBezTo>
                  <a:pt x="239111" y="5873178"/>
                  <a:pt x="0" y="4985157"/>
                  <a:pt x="0" y="4041289"/>
                </a:cubicBezTo>
                <a:cubicBezTo>
                  <a:pt x="0" y="2531100"/>
                  <a:pt x="612125" y="1163881"/>
                  <a:pt x="1601797" y="174208"/>
                </a:cubicBezTo>
                <a:close/>
              </a:path>
            </a:pathLst>
          </a:custGeom>
          <a:solidFill>
            <a:schemeClr val="bg1">
              <a:lumMod val="85000"/>
              <a:alpha val="10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81" name="Овал 80" descr="Большой цветной круг второго уровня иерархии">
            <a:extLst>
              <a:ext uri="{FF2B5EF4-FFF2-40B4-BE49-F238E27FC236}">
                <a16:creationId xmlns:a16="http://schemas.microsoft.com/office/drawing/2014/main" xmlns="" id="{44864D6A-CDDD-4D60-8619-C1AD786F3FBA}"/>
              </a:ext>
            </a:extLst>
          </p:cNvPr>
          <p:cNvSpPr/>
          <p:nvPr/>
        </p:nvSpPr>
        <p:spPr>
          <a:xfrm>
            <a:off x="7622569" y="2236813"/>
            <a:ext cx="1980000" cy="198000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80" name="Овал 79" descr="Большой цветной круг второго уровня иерархии">
            <a:extLst>
              <a:ext uri="{FF2B5EF4-FFF2-40B4-BE49-F238E27FC236}">
                <a16:creationId xmlns:a16="http://schemas.microsoft.com/office/drawing/2014/main" xmlns="" id="{9CD1768A-EC26-4C6A-A57C-E2300589049F}"/>
              </a:ext>
            </a:extLst>
          </p:cNvPr>
          <p:cNvSpPr/>
          <p:nvPr/>
        </p:nvSpPr>
        <p:spPr>
          <a:xfrm>
            <a:off x="6444530" y="4425522"/>
            <a:ext cx="1980000" cy="1980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9" name="Овал 78" descr="Большой цветной круг второго уровня иерархии">
            <a:extLst>
              <a:ext uri="{FF2B5EF4-FFF2-40B4-BE49-F238E27FC236}">
                <a16:creationId xmlns:a16="http://schemas.microsoft.com/office/drawing/2014/main" xmlns="" id="{99530F13-2430-4DB9-9637-7708CFDD87D8}"/>
              </a:ext>
            </a:extLst>
          </p:cNvPr>
          <p:cNvSpPr/>
          <p:nvPr/>
        </p:nvSpPr>
        <p:spPr>
          <a:xfrm>
            <a:off x="6788380" y="817092"/>
            <a:ext cx="1980000" cy="1980000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8" name="Овал 77" descr="Большой цветной круг второго уровня иерархии">
            <a:extLst>
              <a:ext uri="{FF2B5EF4-FFF2-40B4-BE49-F238E27FC236}">
                <a16:creationId xmlns:a16="http://schemas.microsoft.com/office/drawing/2014/main" xmlns="" id="{A4F69744-BE77-4CA9-862A-54E574EE8336}"/>
              </a:ext>
            </a:extLst>
          </p:cNvPr>
          <p:cNvSpPr/>
          <p:nvPr/>
        </p:nvSpPr>
        <p:spPr>
          <a:xfrm>
            <a:off x="3462797" y="4436279"/>
            <a:ext cx="1980000" cy="198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7" name="Овал 76" descr="Большой цветной круг второго уровня иерархии">
            <a:extLst>
              <a:ext uri="{FF2B5EF4-FFF2-40B4-BE49-F238E27FC236}">
                <a16:creationId xmlns:a16="http://schemas.microsoft.com/office/drawing/2014/main" xmlns="" id="{D8B7D5AE-8D15-48A8-BF79-863756AB2273}"/>
              </a:ext>
            </a:extLst>
          </p:cNvPr>
          <p:cNvSpPr/>
          <p:nvPr/>
        </p:nvSpPr>
        <p:spPr>
          <a:xfrm>
            <a:off x="1491142" y="956086"/>
            <a:ext cx="1980000" cy="1980000"/>
          </a:xfrm>
          <a:prstGeom prst="ellipse">
            <a:avLst/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32" name="Овал 31" descr="Круг среднего уровня">
            <a:extLst>
              <a:ext uri="{FF2B5EF4-FFF2-40B4-BE49-F238E27FC236}">
                <a16:creationId xmlns:a16="http://schemas.microsoft.com/office/drawing/2014/main" xmlns="" id="{0E26D681-9D60-4729-9BAF-8F1BC982F3C1}"/>
              </a:ext>
            </a:extLst>
          </p:cNvPr>
          <p:cNvSpPr/>
          <p:nvPr/>
        </p:nvSpPr>
        <p:spPr>
          <a:xfrm>
            <a:off x="3418921" y="907475"/>
            <a:ext cx="4638675" cy="4638675"/>
          </a:xfrm>
          <a:prstGeom prst="ellipse">
            <a:avLst/>
          </a:prstGeom>
          <a:solidFill>
            <a:schemeClr val="bg1">
              <a:lumMod val="95000"/>
              <a:alpha val="6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33" name="Овал 32" descr="Круг верхнего уровня">
            <a:extLst>
              <a:ext uri="{FF2B5EF4-FFF2-40B4-BE49-F238E27FC236}">
                <a16:creationId xmlns:a16="http://schemas.microsoft.com/office/drawing/2014/main" xmlns="" id="{EFD3B067-A626-42D5-A3BC-823CE088FD62}"/>
              </a:ext>
            </a:extLst>
          </p:cNvPr>
          <p:cNvSpPr/>
          <p:nvPr/>
        </p:nvSpPr>
        <p:spPr>
          <a:xfrm>
            <a:off x="4653267" y="1946446"/>
            <a:ext cx="2919412" cy="29194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18" name="Прямоугольник 17">
            <a:extLst>
              <a:ext uri="{FF2B5EF4-FFF2-40B4-BE49-F238E27FC236}">
                <a16:creationId xmlns:a16="http://schemas.microsoft.com/office/drawing/2014/main" xmlns="" id="{99267414-C32D-40FE-972B-255FF1A8576C}"/>
              </a:ext>
            </a:extLst>
          </p:cNvPr>
          <p:cNvSpPr/>
          <p:nvPr/>
        </p:nvSpPr>
        <p:spPr>
          <a:xfrm>
            <a:off x="4447865" y="2599400"/>
            <a:ext cx="3228551" cy="1428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4000" b="1" dirty="0" err="1">
                <a:solidFill>
                  <a:schemeClr val="tx1"/>
                </a:solidFill>
                <a:latin typeface="Gabriola" panose="04040605051002020D02" pitchFamily="82" charset="0"/>
              </a:rPr>
              <a:t>Форми</a:t>
            </a:r>
            <a:r>
              <a:rPr lang="ru-RU" sz="4000" b="1" dirty="0">
                <a:solidFill>
                  <a:schemeClr val="tx1"/>
                </a:solidFill>
                <a:latin typeface="Gabriola" panose="04040605051002020D02" pitchFamily="82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Gabriola" panose="04040605051002020D02" pitchFamily="82" charset="0"/>
              </a:rPr>
              <a:t>профорієнтаційної</a:t>
            </a:r>
            <a:r>
              <a:rPr lang="ru-RU" sz="4000" b="1" dirty="0">
                <a:solidFill>
                  <a:schemeClr val="tx1"/>
                </a:solidFill>
                <a:latin typeface="Gabriola" panose="04040605051002020D02" pitchFamily="82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Gabriola" panose="04040605051002020D02" pitchFamily="82" charset="0"/>
              </a:rPr>
              <a:t>роботи</a:t>
            </a:r>
            <a:endParaRPr lang="ru-RU" sz="3600" b="1" kern="1200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sp>
        <p:nvSpPr>
          <p:cNvPr id="19" name="Прямоугольник 18">
            <a:extLst>
              <a:ext uri="{FF2B5EF4-FFF2-40B4-BE49-F238E27FC236}">
                <a16:creationId xmlns:a16="http://schemas.microsoft.com/office/drawing/2014/main" xmlns="" id="{2448265B-D934-4BC5-8F2B-2322214922F8}"/>
              </a:ext>
            </a:extLst>
          </p:cNvPr>
          <p:cNvSpPr/>
          <p:nvPr/>
        </p:nvSpPr>
        <p:spPr>
          <a:xfrm>
            <a:off x="166879" y="5044020"/>
            <a:ext cx="2182961" cy="715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Індивідуальні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бесіди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з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випускниками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шкіл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Прямоугольник 19">
            <a:extLst>
              <a:ext uri="{FF2B5EF4-FFF2-40B4-BE49-F238E27FC236}">
                <a16:creationId xmlns:a16="http://schemas.microsoft.com/office/drawing/2014/main" xmlns="" id="{F29B8C93-9BD8-4437-9379-8B7C1D9398C3}"/>
              </a:ext>
            </a:extLst>
          </p:cNvPr>
          <p:cNvSpPr/>
          <p:nvPr/>
        </p:nvSpPr>
        <p:spPr>
          <a:xfrm>
            <a:off x="4235800" y="1726829"/>
            <a:ext cx="165006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Реклама училища в ЗМІ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Прямоугольник 20">
            <a:extLst>
              <a:ext uri="{FF2B5EF4-FFF2-40B4-BE49-F238E27FC236}">
                <a16:creationId xmlns:a16="http://schemas.microsoft.com/office/drawing/2014/main" xmlns="" id="{11D56577-55A5-4AC0-A86E-107F2E113581}"/>
              </a:ext>
            </a:extLst>
          </p:cNvPr>
          <p:cNvSpPr/>
          <p:nvPr/>
        </p:nvSpPr>
        <p:spPr>
          <a:xfrm>
            <a:off x="296674" y="1349443"/>
            <a:ext cx="2224052" cy="7153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Співпраця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із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замовниками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робітничих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кадрів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2" name="Прямоугольник 21">
            <a:extLst>
              <a:ext uri="{FF2B5EF4-FFF2-40B4-BE49-F238E27FC236}">
                <a16:creationId xmlns:a16="http://schemas.microsoft.com/office/drawing/2014/main" xmlns="" id="{821682DD-5C22-4B97-83AE-86C7996FB90B}"/>
              </a:ext>
            </a:extLst>
          </p:cNvPr>
          <p:cNvSpPr/>
          <p:nvPr/>
        </p:nvSpPr>
        <p:spPr>
          <a:xfrm>
            <a:off x="2365158" y="821543"/>
            <a:ext cx="2676874" cy="901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Реклама та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надання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інформації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соцмережах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та на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сайті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училища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Прямоугольник 22">
            <a:extLst>
              <a:ext uri="{FF2B5EF4-FFF2-40B4-BE49-F238E27FC236}">
                <a16:creationId xmlns:a16="http://schemas.microsoft.com/office/drawing/2014/main" xmlns="" id="{27D54CB4-0066-4140-96B8-95930CD77276}"/>
              </a:ext>
            </a:extLst>
          </p:cNvPr>
          <p:cNvSpPr/>
          <p:nvPr/>
        </p:nvSpPr>
        <p:spPr>
          <a:xfrm>
            <a:off x="6413747" y="5346269"/>
            <a:ext cx="2262247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Проведення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майстер-класів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Презентація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професій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Прямоугольник 23">
            <a:extLst>
              <a:ext uri="{FF2B5EF4-FFF2-40B4-BE49-F238E27FC236}">
                <a16:creationId xmlns:a16="http://schemas.microsoft.com/office/drawing/2014/main" xmlns="" id="{128E41E6-B0BF-44BC-98F9-F8F486ABC7F1}"/>
              </a:ext>
            </a:extLst>
          </p:cNvPr>
          <p:cNvSpPr/>
          <p:nvPr/>
        </p:nvSpPr>
        <p:spPr>
          <a:xfrm>
            <a:off x="6665133" y="1810131"/>
            <a:ext cx="218930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Проведення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дня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відкритих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дверей  </a:t>
            </a:r>
            <a:r>
              <a:rPr lang="ru-RU" b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квітень</a:t>
            </a:r>
            <a:r>
              <a:rPr lang="ru-RU" b="1" smtClean="0">
                <a:solidFill>
                  <a:schemeClr val="tx1"/>
                </a:solidFill>
                <a:latin typeface="Cambria" panose="02040503050406030204" pitchFamily="18" charset="0"/>
              </a:rPr>
              <a:t> 2026</a:t>
            </a:r>
            <a:endParaRPr lang="ru-RU" sz="1600" b="1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Прямоугольник 24">
            <a:extLst>
              <a:ext uri="{FF2B5EF4-FFF2-40B4-BE49-F238E27FC236}">
                <a16:creationId xmlns:a16="http://schemas.microsoft.com/office/drawing/2014/main" xmlns="" id="{BDCA2203-78D4-4184-A8B1-8D6E3C28C889}"/>
              </a:ext>
            </a:extLst>
          </p:cNvPr>
          <p:cNvSpPr/>
          <p:nvPr/>
        </p:nvSpPr>
        <p:spPr>
          <a:xfrm>
            <a:off x="3650877" y="4463665"/>
            <a:ext cx="2570640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Укладання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договорів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про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співпрацю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з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випускниками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шкіл</a:t>
            </a:r>
            <a:endParaRPr lang="ru-RU" sz="16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E306DAE2-9434-42D9-B876-2B856348AD4A}"/>
              </a:ext>
            </a:extLst>
          </p:cNvPr>
          <p:cNvSpPr/>
          <p:nvPr/>
        </p:nvSpPr>
        <p:spPr>
          <a:xfrm>
            <a:off x="2285892" y="5175668"/>
            <a:ext cx="185248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Робота з батьками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учнів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8" name="Прямоугольник 27">
            <a:extLst>
              <a:ext uri="{FF2B5EF4-FFF2-40B4-BE49-F238E27FC236}">
                <a16:creationId xmlns:a16="http://schemas.microsoft.com/office/drawing/2014/main" xmlns="" id="{758C1A8A-DB3C-4362-B041-C35C08C0195F}"/>
              </a:ext>
            </a:extLst>
          </p:cNvPr>
          <p:cNvSpPr/>
          <p:nvPr/>
        </p:nvSpPr>
        <p:spPr>
          <a:xfrm>
            <a:off x="9043648" y="1162180"/>
            <a:ext cx="2635453" cy="1028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Проведення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екскурсій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по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навчальному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закладу для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учнів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шкіл</a:t>
            </a:r>
            <a:endParaRPr lang="ru-RU" sz="16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0" name="Прямоугольник 29">
            <a:extLst>
              <a:ext uri="{FF2B5EF4-FFF2-40B4-BE49-F238E27FC236}">
                <a16:creationId xmlns:a16="http://schemas.microsoft.com/office/drawing/2014/main" xmlns="" id="{DC6E30C7-762E-4337-B852-3A7938FA969D}"/>
              </a:ext>
            </a:extLst>
          </p:cNvPr>
          <p:cNvSpPr/>
          <p:nvPr/>
        </p:nvSpPr>
        <p:spPr>
          <a:xfrm>
            <a:off x="9529757" y="2940273"/>
            <a:ext cx="1955320" cy="896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Відео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презентація</a:t>
            </a:r>
            <a:r>
              <a:rPr lang="ru-RU" b="1" dirty="0">
                <a:solidFill>
                  <a:schemeClr val="tx1"/>
                </a:solidFill>
                <a:latin typeface="Cambria" panose="02040503050406030204" pitchFamily="18" charset="0"/>
              </a:rPr>
              <a:t>  </a:t>
            </a:r>
            <a:r>
              <a:rPr lang="ru-RU" b="1" dirty="0" err="1">
                <a:solidFill>
                  <a:schemeClr val="tx1"/>
                </a:solidFill>
                <a:latin typeface="Cambria" panose="02040503050406030204" pitchFamily="18" charset="0"/>
              </a:rPr>
              <a:t>профтехзакладу</a:t>
            </a:r>
            <a:endParaRPr lang="ru-RU" sz="1600" kern="12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71" name="Овал 70" descr="Маленький цветной круг второго уровня иерархии">
            <a:extLst>
              <a:ext uri="{FF2B5EF4-FFF2-40B4-BE49-F238E27FC236}">
                <a16:creationId xmlns:a16="http://schemas.microsoft.com/office/drawing/2014/main" xmlns="" id="{4B1786F3-631A-4BEE-8323-68AB581BC49E}"/>
              </a:ext>
            </a:extLst>
          </p:cNvPr>
          <p:cNvSpPr/>
          <p:nvPr/>
        </p:nvSpPr>
        <p:spPr>
          <a:xfrm>
            <a:off x="4952221" y="2929105"/>
            <a:ext cx="213490" cy="2134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3" name="Овал 72" descr="Маленький цветной круг второго уровня иерархии">
            <a:extLst>
              <a:ext uri="{FF2B5EF4-FFF2-40B4-BE49-F238E27FC236}">
                <a16:creationId xmlns:a16="http://schemas.microsoft.com/office/drawing/2014/main" xmlns="" id="{D13F3AC2-C134-452A-A575-2AEDD5FDD44A}"/>
              </a:ext>
            </a:extLst>
          </p:cNvPr>
          <p:cNvSpPr/>
          <p:nvPr/>
        </p:nvSpPr>
        <p:spPr>
          <a:xfrm>
            <a:off x="7026968" y="2948970"/>
            <a:ext cx="213490" cy="2134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4" name="Овал 73" descr="Маленький цветной круг второго уровня иерархии">
            <a:extLst>
              <a:ext uri="{FF2B5EF4-FFF2-40B4-BE49-F238E27FC236}">
                <a16:creationId xmlns:a16="http://schemas.microsoft.com/office/drawing/2014/main" xmlns="" id="{F74C5EF9-9647-43F7-B54F-97E136BDC2F4}"/>
              </a:ext>
            </a:extLst>
          </p:cNvPr>
          <p:cNvSpPr/>
          <p:nvPr/>
        </p:nvSpPr>
        <p:spPr>
          <a:xfrm>
            <a:off x="7020654" y="5004920"/>
            <a:ext cx="213490" cy="2134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5" name="Овал 74" descr="Маленький цветной круг второго уровня иерархии">
            <a:extLst>
              <a:ext uri="{FF2B5EF4-FFF2-40B4-BE49-F238E27FC236}">
                <a16:creationId xmlns:a16="http://schemas.microsoft.com/office/drawing/2014/main" xmlns="" id="{B6143EC5-1312-45C8-8A63-08B7FD81AEEC}"/>
              </a:ext>
            </a:extLst>
          </p:cNvPr>
          <p:cNvSpPr/>
          <p:nvPr/>
        </p:nvSpPr>
        <p:spPr>
          <a:xfrm>
            <a:off x="7448961" y="3968701"/>
            <a:ext cx="213490" cy="21349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72" name="Овал 71" descr="Маленький цветной круг второго уровня иерархии">
            <a:extLst>
              <a:ext uri="{FF2B5EF4-FFF2-40B4-BE49-F238E27FC236}">
                <a16:creationId xmlns:a16="http://schemas.microsoft.com/office/drawing/2014/main" xmlns="" id="{E95005B3-E7A9-43A7-9097-E5C0B12D0AF3}"/>
              </a:ext>
            </a:extLst>
          </p:cNvPr>
          <p:cNvSpPr/>
          <p:nvPr/>
        </p:nvSpPr>
        <p:spPr>
          <a:xfrm>
            <a:off x="3613872" y="3856469"/>
            <a:ext cx="213490" cy="2134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108" name="Овал 107" descr="Цветные соединительные линии третьего уровня иерархии">
            <a:extLst>
              <a:ext uri="{FF2B5EF4-FFF2-40B4-BE49-F238E27FC236}">
                <a16:creationId xmlns:a16="http://schemas.microsoft.com/office/drawing/2014/main" xmlns="" id="{3D4169F2-589F-4BCC-9E24-FF0760B9A064}"/>
              </a:ext>
            </a:extLst>
          </p:cNvPr>
          <p:cNvSpPr/>
          <p:nvPr/>
        </p:nvSpPr>
        <p:spPr>
          <a:xfrm>
            <a:off x="2984253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109" name="Овал 108" descr="Цветные соединительные линии третьего уровня иерархии">
            <a:extLst>
              <a:ext uri="{FF2B5EF4-FFF2-40B4-BE49-F238E27FC236}">
                <a16:creationId xmlns:a16="http://schemas.microsoft.com/office/drawing/2014/main" xmlns="" id="{2E67447B-A1BE-4C7F-841C-1D52C3E335AD}"/>
              </a:ext>
            </a:extLst>
          </p:cNvPr>
          <p:cNvSpPr/>
          <p:nvPr/>
        </p:nvSpPr>
        <p:spPr>
          <a:xfrm>
            <a:off x="1787585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cxnSp>
        <p:nvCxnSpPr>
          <p:cNvPr id="113" name="Соединительная линия: изогнутая 112" descr="Соединительные линии">
            <a:extLst>
              <a:ext uri="{FF2B5EF4-FFF2-40B4-BE49-F238E27FC236}">
                <a16:creationId xmlns:a16="http://schemas.microsoft.com/office/drawing/2014/main" xmlns="" id="{622A3281-34A2-40FA-8168-008FF717654E}"/>
              </a:ext>
            </a:extLst>
          </p:cNvPr>
          <p:cNvCxnSpPr>
            <a:cxnSpLocks/>
          </p:cNvCxnSpPr>
          <p:nvPr/>
        </p:nvCxnSpPr>
        <p:spPr>
          <a:xfrm rot="5400000" flipH="1">
            <a:off x="3678934" y="1165583"/>
            <a:ext cx="433275" cy="1740328"/>
          </a:xfrm>
          <a:prstGeom prst="bentConnector3">
            <a:avLst>
              <a:gd name="adj1" fmla="val -52761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Соединительная линия: изогнутая 114" descr="Соединительные линии">
            <a:extLst>
              <a:ext uri="{FF2B5EF4-FFF2-40B4-BE49-F238E27FC236}">
                <a16:creationId xmlns:a16="http://schemas.microsoft.com/office/drawing/2014/main" xmlns="" id="{3776E844-35AA-4B61-8A75-6DA7A2EE915E}"/>
              </a:ext>
            </a:extLst>
          </p:cNvPr>
          <p:cNvCxnSpPr>
            <a:cxnSpLocks/>
          </p:cNvCxnSpPr>
          <p:nvPr/>
        </p:nvCxnSpPr>
        <p:spPr>
          <a:xfrm rot="5400000" flipH="1">
            <a:off x="3080600" y="782788"/>
            <a:ext cx="433275" cy="2936996"/>
          </a:xfrm>
          <a:prstGeom prst="bentConnector3">
            <a:avLst>
              <a:gd name="adj1" fmla="val -52761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Овал 118" descr="Цветные соединительные линии третьего уровня иерархии">
            <a:extLst>
              <a:ext uri="{FF2B5EF4-FFF2-40B4-BE49-F238E27FC236}">
                <a16:creationId xmlns:a16="http://schemas.microsoft.com/office/drawing/2014/main" xmlns="" id="{8A0D58C4-E3D8-4575-8BF0-37F45BB95AE4}"/>
              </a:ext>
            </a:extLst>
          </p:cNvPr>
          <p:cNvSpPr/>
          <p:nvPr/>
        </p:nvSpPr>
        <p:spPr>
          <a:xfrm>
            <a:off x="9494619" y="2586848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cxnSp>
        <p:nvCxnSpPr>
          <p:cNvPr id="122" name="Соединительная линия: изогнутая 121" descr="Соединительные линии">
            <a:extLst>
              <a:ext uri="{FF2B5EF4-FFF2-40B4-BE49-F238E27FC236}">
                <a16:creationId xmlns:a16="http://schemas.microsoft.com/office/drawing/2014/main" xmlns="" id="{DB6E0B7E-8974-4A28-BC51-7F85C7F5B3E8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3564897" y="3758646"/>
            <a:ext cx="528460" cy="1759816"/>
          </a:xfrm>
          <a:prstGeom prst="bentConnector3">
            <a:avLst>
              <a:gd name="adj1" fmla="val -43258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Соединительная линия: изогнутая 126" descr="Соединительные линии">
            <a:extLst>
              <a:ext uri="{FF2B5EF4-FFF2-40B4-BE49-F238E27FC236}">
                <a16:creationId xmlns:a16="http://schemas.microsoft.com/office/drawing/2014/main" xmlns="" id="{5DE74E47-57A7-4EFA-83E1-B978BCE6B9A1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2097940" y="2436715"/>
            <a:ext cx="528460" cy="2956484"/>
          </a:xfrm>
          <a:prstGeom prst="bentConnector3">
            <a:avLst>
              <a:gd name="adj1" fmla="val -43258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Соединительная линия: изогнутая 129" descr="Соединительные линии">
            <a:extLst>
              <a:ext uri="{FF2B5EF4-FFF2-40B4-BE49-F238E27FC236}">
                <a16:creationId xmlns:a16="http://schemas.microsoft.com/office/drawing/2014/main" xmlns="" id="{FE82DF5B-C60E-4257-B370-A4B302DC12A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207892" y="1288017"/>
            <a:ext cx="433275" cy="2094503"/>
          </a:xfrm>
          <a:prstGeom prst="bentConnector3">
            <a:avLst>
              <a:gd name="adj1" fmla="val -52761"/>
            </a:avLst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Прямоугольник 132">
            <a:extLst>
              <a:ext uri="{FF2B5EF4-FFF2-40B4-BE49-F238E27FC236}">
                <a16:creationId xmlns:a16="http://schemas.microsoft.com/office/drawing/2014/main" xmlns="" id="{C772BBE7-C6D8-4BF9-BA45-DC3C6BC93DE2}"/>
              </a:ext>
            </a:extLst>
          </p:cNvPr>
          <p:cNvSpPr/>
          <p:nvPr/>
        </p:nvSpPr>
        <p:spPr>
          <a:xfrm>
            <a:off x="9036560" y="5521531"/>
            <a:ext cx="2136883" cy="955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2000" b="1" kern="1200" dirty="0" err="1">
                <a:solidFill>
                  <a:schemeClr val="tx1"/>
                </a:solidFill>
                <a:latin typeface="Cambria" panose="02040503050406030204" pitchFamily="18" charset="0"/>
              </a:rPr>
              <a:t>П</a:t>
            </a:r>
            <a:r>
              <a:rPr lang="ru-RU" b="1" kern="1200" dirty="0" err="1">
                <a:solidFill>
                  <a:schemeClr val="tx1"/>
                </a:solidFill>
                <a:latin typeface="Cambria" panose="02040503050406030204" pitchFamily="18" charset="0"/>
              </a:rPr>
              <a:t>рофорієнтація</a:t>
            </a:r>
            <a:r>
              <a:rPr lang="ru-RU" b="1" kern="1200" dirty="0">
                <a:solidFill>
                  <a:schemeClr val="tx1"/>
                </a:solidFill>
                <a:latin typeface="Cambria" panose="02040503050406030204" pitchFamily="18" charset="0"/>
              </a:rPr>
              <a:t> через </a:t>
            </a:r>
            <a:r>
              <a:rPr lang="ru-RU" b="1" kern="1200" dirty="0" err="1">
                <a:solidFill>
                  <a:schemeClr val="tx1"/>
                </a:solidFill>
                <a:latin typeface="Cambria" panose="02040503050406030204" pitchFamily="18" charset="0"/>
              </a:rPr>
              <a:t>випускників</a:t>
            </a:r>
            <a:r>
              <a:rPr lang="ru-RU" b="1" kern="1200" dirty="0">
                <a:solidFill>
                  <a:schemeClr val="tx1"/>
                </a:solidFill>
                <a:latin typeface="Cambria" panose="02040503050406030204" pitchFamily="18" charset="0"/>
              </a:rPr>
              <a:t> училища</a:t>
            </a:r>
          </a:p>
        </p:txBody>
      </p:sp>
      <p:sp>
        <p:nvSpPr>
          <p:cNvPr id="134" name="Овал 133" descr="Цветные соединительные линии третьего уровня иерархии">
            <a:extLst>
              <a:ext uri="{FF2B5EF4-FFF2-40B4-BE49-F238E27FC236}">
                <a16:creationId xmlns:a16="http://schemas.microsoft.com/office/drawing/2014/main" xmlns="" id="{716F090E-A9F1-4775-801C-A297BCFA7C8F}"/>
              </a:ext>
            </a:extLst>
          </p:cNvPr>
          <p:cNvSpPr/>
          <p:nvPr/>
        </p:nvSpPr>
        <p:spPr>
          <a:xfrm>
            <a:off x="9506735" y="5613510"/>
            <a:ext cx="82310" cy="823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cxnSp>
        <p:nvCxnSpPr>
          <p:cNvPr id="135" name="Соединительная линия: изогнутая 134" descr="Соединительные линии">
            <a:extLst>
              <a:ext uri="{FF2B5EF4-FFF2-40B4-BE49-F238E27FC236}">
                <a16:creationId xmlns:a16="http://schemas.microsoft.com/office/drawing/2014/main" xmlns="" id="{6A5E1044-F23D-446F-BE87-4E46A9AA5A32}"/>
              </a:ext>
            </a:extLst>
          </p:cNvPr>
          <p:cNvCxnSpPr>
            <a:cxnSpLocks/>
            <a:endCxn id="134" idx="0"/>
          </p:cNvCxnSpPr>
          <p:nvPr/>
        </p:nvCxnSpPr>
        <p:spPr>
          <a:xfrm rot="16200000" flipH="1">
            <a:off x="8217455" y="4283075"/>
            <a:ext cx="528460" cy="2132410"/>
          </a:xfrm>
          <a:prstGeom prst="bentConnector3">
            <a:avLst>
              <a:gd name="adj1" fmla="val -43258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1D13986-BE25-483A-A317-8EF20067CE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293" y="3831491"/>
            <a:ext cx="1814783" cy="742090"/>
          </a:xfrm>
          <a:prstGeom prst="rect">
            <a:avLst/>
          </a:prstGeom>
        </p:spPr>
      </p:pic>
      <p:cxnSp>
        <p:nvCxnSpPr>
          <p:cNvPr id="51" name="Соединительная линия: изогнутая 126" descr="Соединительные линии">
            <a:extLst>
              <a:ext uri="{FF2B5EF4-FFF2-40B4-BE49-F238E27FC236}">
                <a16:creationId xmlns:a16="http://schemas.microsoft.com/office/drawing/2014/main" xmlns="" id="{D5849D4D-A7C3-4B4A-80D2-DDC4DC9474A9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2948417" y="3147044"/>
            <a:ext cx="528460" cy="2956484"/>
          </a:xfrm>
          <a:prstGeom prst="bentConnector3">
            <a:avLst>
              <a:gd name="adj1" fmla="val -43258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6C0554C-1859-4E89-857B-3E7BCBDA4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9730" y="3411348"/>
            <a:ext cx="2950720" cy="6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36703"/>
      </p:ext>
    </p:extLst>
  </p:cSld>
  <p:clrMapOvr>
    <a:masterClrMapping/>
  </p:clrMapOvr>
</p:sld>
</file>

<file path=ppt/theme/theme1.xml><?xml version="1.0" encoding="utf-8"?>
<a:theme xmlns:a="http://schemas.openxmlformats.org/drawingml/2006/main" name="Основа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0104627_TF33828058" id="{55AB4221-B4A6-45F9-BD74-83F272B43241}" vid="{2035D08F-0991-4BAC-9D78-048A03DF128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86D1C34-E5C8-4E3C-9110-4CAD839A80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E9C3DF-B2B9-4914-B6CE-846E16DA57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D155B8-CF3B-40B2-A199-B2D809AA5FF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Организационная диаграмма компании</Template>
  <TotalTime>0</TotalTime>
  <Words>65</Words>
  <Application>Microsoft Office PowerPoint</Application>
  <PresentationFormat>Произвольный</PresentationFormat>
  <Paragraphs>13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Основа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2020-01-04T10:35:55Z</dcterms:created>
  <dcterms:modified xsi:type="dcterms:W3CDTF">2026-04-02T09:16:13Z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